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A6F4AF-B4B3-4290-AC37-308879CAB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022E60-8D0B-4990-BB62-C2C10C278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9D4229-1B76-4DCE-BBE1-0BFA996B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E66BFA-6E2B-4A8D-8DC1-E9B879E5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93568F-9840-4E81-9826-735F218A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4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CDFA7-EC77-4D31-BA1D-B5547657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37551C-7B41-4626-964C-BB1ABCC8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52986-1E1A-407F-916E-C783BD5A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BA74C2-E582-4318-B8E4-A7F32CB4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B3B995-5134-41C0-B1AB-A496866F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1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325E40-3CE2-49DA-9CE6-75121B373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7F3C242-FF51-4065-B59B-3746ED701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4D7A86-F446-4351-B30E-7247E022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58004B-F59F-491F-9F10-D761280D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409F94-857C-469B-B292-6F5C5FDA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2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EC8A46-35D9-471F-87E4-41F37F25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CC93EB-F74D-4507-8DC3-0C29DCB02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74D96E-402C-484E-88DE-7162D18A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F8DAA3-53DF-492C-AED3-C3302864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8071CE-BF65-415C-9B28-E4AA21C0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7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85D7A-7D07-430F-9EEF-8D88B5F1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3D2436-AA42-4197-B739-E947638CD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43F12-CE05-4524-9A40-E4F9AEA2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0145CF-01C4-4D1A-90BF-B30B8A31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7AECB2-2038-40F4-8DE9-952CC272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93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E41BEF-010D-44F5-BE1B-1986EB21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70C56D-3582-41EC-B434-FAE7951A6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B86742-CE26-4846-86E8-9F42BD96E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A32045-5CA3-4612-A186-53B11D51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5E8018-8268-48D6-90BD-18CEFA4B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7C5413-B121-48DA-BCCC-BB80F8C1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81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9F8015-5DA1-4E81-AAE1-9338DB5E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68CB97-0EA5-4799-8481-F58D50960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9EF21D-A013-400F-876D-0B4BCD6AA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E92E84-6278-407F-B261-E4DBBA379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11CA05-AFB2-488D-A211-8F8342BEF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319448-5603-484F-A989-F89607D7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04BED6D-F430-4552-9513-F09CAD8C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39148A-38DD-41F4-B7C6-94A0000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05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5B0A1-DAC5-417F-9C54-E40E12AD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A55E9B-6226-47AB-AD42-F67883EF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AF13F5-E088-4CEC-A9B6-5B3D2CB0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E3FD837-6CCB-44CD-9F1F-A300DDC5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71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DA41517-7867-486F-B2DE-740EC0A9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14303D-EBBD-4C37-82AF-8B81C255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D99F29-D6FA-46B4-BF53-C6144378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37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436896-F7A7-4BFF-86F8-F89BC4B4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B5E9AD-01E9-4EE5-97B0-131C263A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17A740-4F06-4604-999C-460857B3C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824EF9-2605-4A0E-A978-761D25BA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2E0893-9004-436B-B52B-BF0E7D67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BA7B14-BAF5-4736-BED4-80D7DD1B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85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6DCB96-DC71-4AAC-8A2F-60FF08F8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D9DC28C-EAEA-4EA8-95DA-10927B751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7F2B2BD-4EBB-487E-ABC0-5C9BE6CF9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E5A636-B81D-43B7-BDFB-F289A5AD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9B9AAC-71BD-453A-BC01-AE89E849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43E781-E255-41F9-8BFB-88E1F24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04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91C843A-8CA3-4CEA-A42F-2EBD0725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54EEFB-0034-495D-BF06-35C39564D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21E5E9-FEA8-4E77-A7D6-55305BA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3E55-C086-4127-9E82-3ED8AE9D4886}" type="datetimeFigureOut">
              <a:rPr lang="ko-KR" altLang="en-US" smtClean="0"/>
              <a:t>2021-02-24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9CD30-AC91-46DA-A24B-A382A23D1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237F04-0253-4884-89F2-BA8661A92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D6E8-187D-44F9-9A14-728E06F8BD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6EA9BA-BE19-4612-9619-71CCD42C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28" y="-787400"/>
            <a:ext cx="10293926" cy="2387600"/>
          </a:xfrm>
        </p:spPr>
        <p:txBody>
          <a:bodyPr/>
          <a:lstStyle/>
          <a:p>
            <a:r>
              <a:rPr lang="ko-KR" altLang="en-US" dirty="0"/>
              <a:t>음악 전문 카페 사용 설명서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7BDEC4-041B-4C41-BEE4-EA1BE6862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06CDE08-749D-4F0C-A117-5115BEAF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3" y="1780919"/>
            <a:ext cx="5934541" cy="49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3AE76F-F516-4CDA-B6D2-3D859DAA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E95E4DC-44D6-4B68-9EFF-50D9D88A6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506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2E0CBC-3FDC-49F2-8B04-8A49EA76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E3714F6-5913-4833-8797-8976B6EAC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015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145C7-F7AF-4CC6-8B4C-D0877E9F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E626F08-C301-4AE2-A8DC-542F3D6BF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150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2A891D-8E45-45D5-A48F-93A55AE8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424D720-F98B-45DD-A57B-50FB81A88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460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5C9B88-8879-46EB-9034-43A1EA32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A191F34-42F8-4066-AFC2-21745D277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142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E861CE-B9F4-425C-B701-25B2874A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D264F45-516E-4CD0-8886-5785E3463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373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B540CA-A8D7-46EA-86EF-859813F4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DD2DA10-0D05-496F-8DBE-30F7A832F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494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C7267-7D00-4E04-9ECF-5CB437DE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17014FC-E3A9-475A-83B5-8813C832C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809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65B657-0159-46F8-86F7-5955A326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72AA9F5-EFA0-430F-953F-B344B197A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0488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486D09-A3EC-4952-8A7C-E5B4AE7B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9DC10F9-EB44-44ED-BA45-412BA3118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0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와이드스크린</PresentationFormat>
  <Paragraphs>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음악 전문 카페 사용 설명서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음악 전문 카페 사용 설명서</dc:title>
  <dc:creator>최 광훈</dc:creator>
  <cp:lastModifiedBy>최 광훈</cp:lastModifiedBy>
  <cp:revision>2</cp:revision>
  <dcterms:created xsi:type="dcterms:W3CDTF">2021-02-24T13:40:56Z</dcterms:created>
  <dcterms:modified xsi:type="dcterms:W3CDTF">2021-02-24T14:52:26Z</dcterms:modified>
</cp:coreProperties>
</file>